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7" d="100"/>
          <a:sy n="47" d="100"/>
        </p:scale>
        <p:origin x="216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792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723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859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20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734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304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7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244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07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9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241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BF05F-23B8-4BA0-BBD0-8BD17FEAD615}" type="datetimeFigureOut">
              <a:rPr lang="zh-CN" altLang="en-US" smtClean="0"/>
              <a:t>2020-02-06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AAA90-CD8D-492E-A7E7-D59A5DBB67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08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8A09403-A878-4323-AB9D-3E5BF3EDC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00" y="2176076"/>
            <a:ext cx="6120000" cy="237218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FEBE24E-31BE-40B6-9490-28DC4B5C83A6}"/>
              </a:ext>
            </a:extLst>
          </p:cNvPr>
          <p:cNvSpPr txBox="1"/>
          <p:nvPr/>
        </p:nvSpPr>
        <p:spPr>
          <a:xfrm>
            <a:off x="369000" y="5574671"/>
            <a:ext cx="6120000" cy="613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1:</a:t>
            </a:r>
            <a:r>
              <a:rPr lang="zh-CN" altLang="en-US" sz="1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</a:t>
            </a: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 S1 The </a:t>
            </a:r>
            <a:r>
              <a:rPr lang="en-US" altLang="zh-CN" sz="1200" b="1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WRKY</a:t>
            </a: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genes </a:t>
            </a: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identified mapped </a:t>
            </a: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on every </a:t>
            </a: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chromosome according to the current version of cucumber genome (V3.0). </a:t>
            </a:r>
            <a:endParaRPr lang="en-US" altLang="zh-CN" sz="1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335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</TotalTime>
  <Words>27</Words>
  <Application>Microsoft Office PowerPoint</Application>
  <PresentationFormat>A4 纸张(210x297 毫米)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 </dc:creator>
  <cp:lastModifiedBy>CDM</cp:lastModifiedBy>
  <cp:revision>14</cp:revision>
  <dcterms:created xsi:type="dcterms:W3CDTF">2020-01-06T08:29:35Z</dcterms:created>
  <dcterms:modified xsi:type="dcterms:W3CDTF">2020-02-06T11:39:46Z</dcterms:modified>
</cp:coreProperties>
</file>